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04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084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98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5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80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1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7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43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073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93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75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0F372-BE8E-4B6F-9006-3DCF5308CACF}" type="datetimeFigureOut">
              <a:rPr lang="en-US" smtClean="0"/>
              <a:t>4/12/2023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F5774-06D4-4C8B-A8A0-7520AC16B9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4200819" y="905150"/>
            <a:ext cx="1289515" cy="3273302"/>
            <a:chOff x="4200819" y="905150"/>
            <a:chExt cx="1289515" cy="327330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0522" y="2690196"/>
              <a:ext cx="966520" cy="1488256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4584069" y="905150"/>
              <a:ext cx="906265" cy="1872630"/>
              <a:chOff x="4584069" y="905150"/>
              <a:chExt cx="906265" cy="1872630"/>
            </a:xfrm>
          </p:grpSpPr>
          <p:sp>
            <p:nvSpPr>
              <p:cNvPr id="6" name="TextBox 5"/>
              <p:cNvSpPr txBox="1"/>
              <p:nvPr/>
            </p:nvSpPr>
            <p:spPr>
              <a:xfrm rot="16200000">
                <a:off x="4350671" y="2313550"/>
                <a:ext cx="6976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16200000">
                <a:off x="4221539" y="2015392"/>
                <a:ext cx="129394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 / rat IP3R1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 rot="16200000">
                <a:off x="4251402" y="1867915"/>
                <a:ext cx="158889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 / </a:t>
                </a:r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mCh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-rat IP3R1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 rot="16200000">
                <a:off x="4278562" y="1726049"/>
                <a:ext cx="187262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 / </a:t>
                </a:r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mCh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-rat IP3R1</a:t>
                </a:r>
                <a:r>
                  <a:rPr lang="en-US" sz="9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RQ/KQ</a:t>
                </a:r>
                <a:endParaRPr lang="en-US" sz="9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 rot="16200000">
                <a:off x="4524364" y="1811810"/>
                <a:ext cx="170110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 / </a:t>
                </a:r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mCh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-rat IP3R1</a:t>
                </a:r>
                <a:r>
                  <a:rPr lang="en-US" sz="9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</a:t>
                </a:r>
                <a:endParaRPr lang="en-US" sz="9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200819" y="3004457"/>
              <a:ext cx="377026" cy="1008385"/>
              <a:chOff x="4200819" y="3004457"/>
              <a:chExt cx="377026" cy="1008385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4200819" y="3004457"/>
                <a:ext cx="37702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250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200819" y="3355881"/>
                <a:ext cx="37702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200819" y="3782010"/>
                <a:ext cx="37702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7442556" y="905150"/>
            <a:ext cx="1273656" cy="3276152"/>
            <a:chOff x="7442556" y="905150"/>
            <a:chExt cx="1273656" cy="327615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9208" y="2690196"/>
              <a:ext cx="967004" cy="1491106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7809947" y="905150"/>
              <a:ext cx="906265" cy="1872630"/>
              <a:chOff x="4584069" y="905150"/>
              <a:chExt cx="906265" cy="1872630"/>
            </a:xfrm>
          </p:grpSpPr>
          <p:sp>
            <p:nvSpPr>
              <p:cNvPr id="15" name="TextBox 14"/>
              <p:cNvSpPr txBox="1"/>
              <p:nvPr/>
            </p:nvSpPr>
            <p:spPr>
              <a:xfrm rot="16200000">
                <a:off x="4350671" y="2313550"/>
                <a:ext cx="69762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6200000">
                <a:off x="4221539" y="2015392"/>
                <a:ext cx="1293944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 / rat IP3R1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4251402" y="1867915"/>
                <a:ext cx="158889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 / </a:t>
                </a:r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mCh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-rat IP3R1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4278562" y="1726049"/>
                <a:ext cx="1872629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 / </a:t>
                </a:r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mCh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-rat IP3R1</a:t>
                </a:r>
                <a:r>
                  <a:rPr lang="en-US" sz="9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RQ/KQ</a:t>
                </a:r>
                <a:endParaRPr lang="en-US" sz="9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4524364" y="1811810"/>
                <a:ext cx="170110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HEK 3KO / </a:t>
                </a:r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mCh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-rat IP3R1</a:t>
                </a:r>
                <a:r>
                  <a:rPr lang="en-US" sz="9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DA</a:t>
                </a:r>
                <a:endParaRPr lang="en-US" sz="900" b="1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7442556" y="3003748"/>
              <a:ext cx="377026" cy="989723"/>
              <a:chOff x="4200819" y="3004457"/>
              <a:chExt cx="377026" cy="989723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4200819" y="3004457"/>
                <a:ext cx="37702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250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200819" y="3355881"/>
                <a:ext cx="37702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200819" y="3763348"/>
                <a:ext cx="37702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52340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Rochester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Arige, Vikas</dc:creator>
  <cp:lastModifiedBy>Arige, Vikas</cp:lastModifiedBy>
  <cp:revision>2</cp:revision>
  <dcterms:created xsi:type="dcterms:W3CDTF">2023-04-12T15:22:16Z</dcterms:created>
  <dcterms:modified xsi:type="dcterms:W3CDTF">2023-04-12T15:22:50Z</dcterms:modified>
</cp:coreProperties>
</file>